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65" r:id="rId6"/>
    <p:sldId id="272" r:id="rId7"/>
    <p:sldId id="296" r:id="rId8"/>
    <p:sldId id="297" r:id="rId9"/>
    <p:sldId id="300" r:id="rId10"/>
    <p:sldId id="299" r:id="rId11"/>
    <p:sldId id="301" r:id="rId12"/>
    <p:sldId id="302" r:id="rId13"/>
    <p:sldId id="303" r:id="rId14"/>
    <p:sldId id="304" r:id="rId15"/>
    <p:sldId id="266" r:id="rId16"/>
    <p:sldId id="305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97575-0E7C-9BAD-4674-8FEAAE9CD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E170E-C0EB-ECE6-AF0F-A5CEA9110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9C17C-44E3-DFC1-FB27-BA530D24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45B99-FE36-4A0F-9AA8-0BFAE76D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5C2E4F-ABBB-7007-786D-EE560F6A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7E61-F479-9C1A-9E62-97F9A4DE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4CDC24-5D90-7282-FA13-40B3B0017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085CD-457D-16A7-C72E-EE5414F8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BC557-D1F9-89FF-5350-F09C4A94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F7B90-1901-43D3-C8ED-ABAF3C52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6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904A14-881F-8951-E557-C5F454DFC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FA127F-5F12-8280-C795-6D01EFD8D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8B83A-A0E6-D901-F655-146956CE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5725E-0DA1-BE27-8CE4-4E11380E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9121-330C-BAE8-D6A3-08BC4870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6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7591A-EDFE-ABF1-750C-337F626D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43D37-CE69-6E6A-D6EF-3596A7F0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E95EC-29D1-FC49-F223-CC161900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B7AF4-9582-3546-FAC1-A4C274E2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FE689-E55F-09FF-07F0-5A283F7C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6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3491-9C5A-096F-EABC-C4695EF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10B33-1790-35E5-0E1E-CB83E428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04319-A103-459F-C28E-6EF50F55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633F0-B35F-EEC5-7547-BFF3576B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D2C7C-BC98-50C5-0E21-99EE6719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9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E8AF-A7B9-7646-0682-A4C11090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D752A-1103-C8E3-376E-155324FD2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87F65-50B2-B22D-B3FD-71CA9894B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A1C86-B913-58B5-7228-9DB10DD7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91926-5F18-868F-FF70-0C33E2B7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A1D687-E435-B222-3311-708D6B78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9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419A8-C64B-CE70-2295-861E3A0D7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FECA7-DFAE-1512-1810-8271F14EB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DB9ED0-269A-EF37-E953-F4C8B035A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FB43E1-F272-CC8C-8AE4-80E7EB98F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5D3AB8-D61F-7771-851E-8544C3152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4F96D-2FF6-BE91-DB9D-A360ACFF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25F8E4-E64B-9C6A-2828-C5CD1C7D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FED05-EE6D-0A26-A0FC-CFE933D2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64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2B8D5-4166-2DCE-6963-603477F1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A1E217-B579-A644-1C42-45AB8BA5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AEBD15-9787-6CCE-B903-F3A897C4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AE6C37-5DB0-F5C7-4B6F-C325C074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0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9DB1A7-A8C9-0F00-ED4C-57D496A7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178556-850A-A32E-A7BC-DF9DC065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3B343-40AB-7817-B09A-7F643A66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56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2EC4C-7CB7-A55E-E13C-9A752543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F2A82-A230-F65B-9590-0E4BCBE5F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C5B50-4E1B-382A-2E2C-AB2FFE669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A536B-B181-DE6F-3E52-1CD2D89E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3AC2F6-8D0D-1956-9BA8-3B5EAEA5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64FDB-D460-4C30-BD8E-B870EE8C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13E1B-F1DB-3649-EA19-B4015C56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DC60B9-CD1C-F020-2C3C-C99CD7DE2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5A1C72-4345-367D-F99B-0F0A3E89E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8A97AE-FEDB-3AA5-F8CB-00D95EAF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1E034C-9971-30B1-C519-992ED0CB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07A754-E2E5-215A-414E-C57670A7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2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56FFCD-FEFC-E12F-CD20-AE024ECF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87DEF-752A-F56F-0664-521F228AE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DF702-7ECF-A501-3FEA-8C7F5C633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2DAD6-979D-4926-8C08-BADBAF3886DA}" type="datetimeFigureOut">
              <a:rPr lang="ko-KR" altLang="en-US" smtClean="0"/>
              <a:t>2025-09-28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1823B-4E0E-66B7-633D-1B101040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FFCE7-C79D-CB0C-52DB-B874D25E8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8FD0-94E2-4270-9F31-D3B2BFB69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9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1F57E-908C-402B-A5C3-12DBDFFC3984}"/>
              </a:ext>
            </a:extLst>
          </p:cNvPr>
          <p:cNvSpPr txBox="1"/>
          <p:nvPr/>
        </p:nvSpPr>
        <p:spPr>
          <a:xfrm>
            <a:off x="1863808" y="2321004"/>
            <a:ext cx="84643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RIDI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서점 사이트제작 </a:t>
            </a:r>
            <a:endParaRPr kumimoji="0" lang="ko-KR" altLang="en-US" sz="8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C1455-446C-B7BB-B473-3672A682E3BF}"/>
              </a:ext>
            </a:extLst>
          </p:cNvPr>
          <p:cNvSpPr txBox="1"/>
          <p:nvPr/>
        </p:nvSpPr>
        <p:spPr>
          <a:xfrm>
            <a:off x="8280399" y="4203530"/>
            <a:ext cx="325086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First</a:t>
            </a:r>
            <a:r>
              <a:rPr kumimoji="0" lang="ko-KR" altLang="en-US" sz="43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en-US" altLang="ko-KR" sz="43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project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B0ED5-FE7B-BDA0-E9DA-2EE45E81EAFB}"/>
              </a:ext>
            </a:extLst>
          </p:cNvPr>
          <p:cNvSpPr txBox="1"/>
          <p:nvPr/>
        </p:nvSpPr>
        <p:spPr>
          <a:xfrm>
            <a:off x="8756649" y="4957583"/>
            <a:ext cx="287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Design by.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백기림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91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58BAD-C275-80BC-F73E-E1C4E4D4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9C2FB9-9CCC-DC17-25EB-440FBDD61F17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9150B-4F61-FEBA-3E83-31188930F7BE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9066AFE-FA2D-949B-D211-A58583E32626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A069ED4E-EB81-7444-A4BF-3C8BC27FAD4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A36A92-9A64-093C-EFCD-004DD6798600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85B986-6830-31C0-1064-9B9E34C1C439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B8B4A-C39F-01BD-1EC0-C97D7527608C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C2088B-84BD-0228-A726-395FD2FDC80C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EEF3E-04F3-FD11-C285-9253B6F89A6D}"/>
              </a:ext>
            </a:extLst>
          </p:cNvPr>
          <p:cNvSpPr txBox="1"/>
          <p:nvPr/>
        </p:nvSpPr>
        <p:spPr>
          <a:xfrm>
            <a:off x="1579092" y="255534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JAVA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Script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5DC9B-AF68-3A1B-1669-31C6F02A6DA0}"/>
              </a:ext>
            </a:extLst>
          </p:cNvPr>
          <p:cNvSpPr txBox="1"/>
          <p:nvPr/>
        </p:nvSpPr>
        <p:spPr>
          <a:xfrm>
            <a:off x="1784109" y="4709938"/>
            <a:ext cx="3861792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반복되는 리스트를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나타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내기보다 추가되는 리스트에 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맞춰서 알아서 코드가 삽입되도록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설정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두가지 방법으로 구현해보기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8A488-3273-27AB-1D2B-FBBE2970285E}"/>
              </a:ext>
            </a:extLst>
          </p:cNvPr>
          <p:cNvSpPr txBox="1"/>
          <p:nvPr/>
        </p:nvSpPr>
        <p:spPr>
          <a:xfrm>
            <a:off x="6629914" y="4644460"/>
            <a:ext cx="401470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슬라이더 부분에서 버튼 속성을 지정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넘길 화면이 없을 땐 숨김 처리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몇 개의 리스트를 넘겨줄지 설정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·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비슷한 모든 버튼에 각각의 속성을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달리할 수 있도록 함수로 지정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344F1D-360C-EA25-2CA3-3456A8E7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09" y="1056709"/>
            <a:ext cx="3861791" cy="34804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481CD8-0E84-649F-280B-D64AE0DD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30" y="1056709"/>
            <a:ext cx="3861791" cy="34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8606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39D63-B39E-D30D-247A-B0D9B641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6FBF35-F9B5-E9E9-29B1-626F7E872C58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515718-7BC6-87EE-10AB-C97E6718781B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0A0D65-6454-FD84-84A2-7F7880B82C93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8D7200AB-D713-8091-BAD0-BAFFCB463C4E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1CCD409-C3C7-4E0C-D951-EEEE6D83B99F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10C96-CE6A-F26C-84D9-38A682E5DF1E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FDE87D-1601-7D70-6788-7CB268F661BE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6FAB1C-6908-2BBC-F421-2B1314FFBEB3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9BAC2-DC99-C756-199A-E9BB8F2A441A}"/>
              </a:ext>
            </a:extLst>
          </p:cNvPr>
          <p:cNvSpPr txBox="1"/>
          <p:nvPr/>
        </p:nvSpPr>
        <p:spPr>
          <a:xfrm>
            <a:off x="1784111" y="5132140"/>
            <a:ext cx="38617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 API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책데이터 가져오고 활용하기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80D49-A7AA-9526-C3E7-DE6A02717339}"/>
              </a:ext>
            </a:extLst>
          </p:cNvPr>
          <p:cNvSpPr txBox="1"/>
          <p:nvPr/>
        </p:nvSpPr>
        <p:spPr>
          <a:xfrm>
            <a:off x="6782831" y="5132140"/>
            <a:ext cx="38617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탭속성을 구현해서 특정이벤트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발동시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class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될수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있도록 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AAD647-5FEF-F72D-2B7C-35D17CFC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11" y="1111835"/>
            <a:ext cx="3989059" cy="36188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C8ED93-1EF8-A102-AA0E-50B48342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11" y="1111835"/>
            <a:ext cx="3987067" cy="3696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6B729-35D1-9B5E-C174-45630594BA43}"/>
              </a:ext>
            </a:extLst>
          </p:cNvPr>
          <p:cNvSpPr txBox="1"/>
          <p:nvPr/>
        </p:nvSpPr>
        <p:spPr>
          <a:xfrm>
            <a:off x="1579092" y="255534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JAVA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Script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16193204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1E49-FFB9-CFFB-6C65-835BC153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084B64-C5BA-D563-559D-C5F6F967B565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9675C-1737-D8E6-A29F-02DF496468ED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5BEFD2-7B24-8AC4-F81A-E88D37DFE078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03BF397A-8208-09D0-6A6B-EBB1B54765F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559E4FE-AEF3-FEDE-87C6-336018085933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E14C1B-1175-E06C-144E-E93F1F452D8A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1A37D-F8F5-2856-251E-B7EA93A278C9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B983F3-029F-E8A5-ED65-1887148CF2F1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9CDDBD78-E586-4943-3126-80BF5FFA5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5063" y="838200"/>
            <a:ext cx="7712145" cy="4998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40655-6EFA-BCCD-FF88-FB2D67481F88}"/>
              </a:ext>
            </a:extLst>
          </p:cNvPr>
          <p:cNvSpPr txBox="1"/>
          <p:nvPr/>
        </p:nvSpPr>
        <p:spPr>
          <a:xfrm>
            <a:off x="1579092" y="255534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구현모습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1-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슬라이더</a:t>
            </a:r>
          </a:p>
        </p:txBody>
      </p:sp>
    </p:spTree>
    <p:extLst>
      <p:ext uri="{BB962C8B-B14F-4D97-AF65-F5344CB8AC3E}">
        <p14:creationId xmlns:p14="http://schemas.microsoft.com/office/powerpoint/2010/main" val="1463091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1E49-FFB9-CFFB-6C65-835BC153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54371955-C9E4-CB8A-73E3-731CC94E5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5" y="927169"/>
            <a:ext cx="6649718" cy="537552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084B64-C5BA-D563-559D-C5F6F967B565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9675C-1737-D8E6-A29F-02DF496468ED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5BEFD2-7B24-8AC4-F81A-E88D37DFE078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03BF397A-8208-09D0-6A6B-EBB1B54765F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559E4FE-AEF3-FEDE-87C6-336018085933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E14C1B-1175-E06C-144E-E93F1F452D8A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1A37D-F8F5-2856-251E-B7EA93A278C9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B983F3-029F-E8A5-ED65-1887148CF2F1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30F59-A33E-9EB0-00A9-2B496493F0BF}"/>
              </a:ext>
            </a:extLst>
          </p:cNvPr>
          <p:cNvSpPr txBox="1"/>
          <p:nvPr/>
        </p:nvSpPr>
        <p:spPr>
          <a:xfrm>
            <a:off x="1579092" y="255534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구현모습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2-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탭기능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05D558-45AF-5EAC-964F-C0BECC9FCDCD}"/>
              </a:ext>
            </a:extLst>
          </p:cNvPr>
          <p:cNvSpPr/>
          <p:nvPr/>
        </p:nvSpPr>
        <p:spPr>
          <a:xfrm>
            <a:off x="8602824" y="1887468"/>
            <a:ext cx="541176" cy="54739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89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1E49-FFB9-CFFB-6C65-835BC153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084B64-C5BA-D563-559D-C5F6F967B565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9675C-1737-D8E6-A29F-02DF496468ED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5BEFD2-7B24-8AC4-F81A-E88D37DFE078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03BF397A-8208-09D0-6A6B-EBB1B54765F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559E4FE-AEF3-FEDE-87C6-336018085933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E14C1B-1175-E06C-144E-E93F1F452D8A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1A37D-F8F5-2856-251E-B7EA93A278C9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B983F3-029F-E8A5-ED65-1887148CF2F1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30F59-A33E-9EB0-00A9-2B496493F0BF}"/>
              </a:ext>
            </a:extLst>
          </p:cNvPr>
          <p:cNvSpPr txBox="1"/>
          <p:nvPr/>
        </p:nvSpPr>
        <p:spPr>
          <a:xfrm>
            <a:off x="1579092" y="25553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번외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상단바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반응형</a:t>
            </a: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82C1D02A-BC8A-298F-3484-A95BD86A2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153" y="1976500"/>
            <a:ext cx="9867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09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D9975-9E4F-4AE5-8F41-CCE1E4400664}"/>
              </a:ext>
            </a:extLst>
          </p:cNvPr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solidFill>
            <a:srgbClr val="1E9E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25081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1E49-FFB9-CFFB-6C65-835BC153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084B64-C5BA-D563-559D-C5F6F967B565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89675C-1737-D8E6-A29F-02DF496468ED}"/>
              </a:ext>
            </a:extLst>
          </p:cNvPr>
          <p:cNvGrpSpPr/>
          <p:nvPr/>
        </p:nvGrpSpPr>
        <p:grpSpPr>
          <a:xfrm>
            <a:off x="-1131" y="1637119"/>
            <a:ext cx="1251284" cy="537912"/>
            <a:chOff x="-1130" y="107641"/>
            <a:chExt cx="1251284" cy="444555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5BEFD2-7B24-8AC4-F81A-E88D37DFE078}"/>
                </a:ext>
              </a:extLst>
            </p:cNvPr>
            <p:cNvSpPr/>
            <p:nvPr/>
          </p:nvSpPr>
          <p:spPr>
            <a:xfrm>
              <a:off x="-1130" y="107641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03BF397A-8208-09D0-6A6B-EBB1B54765F5}"/>
                </a:ext>
              </a:extLst>
            </p:cNvPr>
            <p:cNvSpPr/>
            <p:nvPr/>
          </p:nvSpPr>
          <p:spPr>
            <a:xfrm rot="5400000">
              <a:off x="1077053" y="379096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559E4FE-AEF3-FEDE-87C6-336018085933}"/>
              </a:ext>
            </a:extLst>
          </p:cNvPr>
          <p:cNvSpPr txBox="1"/>
          <p:nvPr/>
        </p:nvSpPr>
        <p:spPr>
          <a:xfrm>
            <a:off x="289413" y="72806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E14C1B-1175-E06C-144E-E93F1F452D8A}"/>
              </a:ext>
            </a:extLst>
          </p:cNvPr>
          <p:cNvSpPr txBox="1"/>
          <p:nvPr/>
        </p:nvSpPr>
        <p:spPr>
          <a:xfrm>
            <a:off x="274986" y="1616133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1A37D-F8F5-2856-251E-B7EA93A278C9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B983F3-029F-E8A5-ED65-1887148CF2F1}"/>
              </a:ext>
            </a:extLst>
          </p:cNvPr>
          <p:cNvSpPr txBox="1"/>
          <p:nvPr/>
        </p:nvSpPr>
        <p:spPr>
          <a:xfrm>
            <a:off x="283000" y="1172843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30F59-A33E-9EB0-00A9-2B496493F0BF}"/>
              </a:ext>
            </a:extLst>
          </p:cNvPr>
          <p:cNvSpPr txBox="1"/>
          <p:nvPr/>
        </p:nvSpPr>
        <p:spPr>
          <a:xfrm>
            <a:off x="1579092" y="2555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개선사항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B85C5-6FEE-D43A-E3A5-EB229A133C51}"/>
              </a:ext>
            </a:extLst>
          </p:cNvPr>
          <p:cNvSpPr txBox="1"/>
          <p:nvPr/>
        </p:nvSpPr>
        <p:spPr>
          <a:xfrm>
            <a:off x="1943099" y="1587110"/>
            <a:ext cx="8115297" cy="339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정돈되지 않은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HTML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통일되지 않은 클래스로 인한 중복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CSS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직접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JAVA Script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만들다보니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상용화 되어있는 친구들 적용 및 수정 이해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X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좀더 단축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시킬수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있는 방법 모색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반응형까지 작업하면 더 완벽</a:t>
            </a:r>
          </a:p>
        </p:txBody>
      </p:sp>
    </p:spTree>
    <p:extLst>
      <p:ext uri="{BB962C8B-B14F-4D97-AF65-F5344CB8AC3E}">
        <p14:creationId xmlns:p14="http://schemas.microsoft.com/office/powerpoint/2010/main" val="380192734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D9975-9E4F-4AE5-8F41-CCE1E4400664}"/>
              </a:ext>
            </a:extLst>
          </p:cNvPr>
          <p:cNvSpPr txBox="1"/>
          <p:nvPr/>
        </p:nvSpPr>
        <p:spPr>
          <a:xfrm>
            <a:off x="4015943" y="2875002"/>
            <a:ext cx="4160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356000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0" y="2180476"/>
            <a:ext cx="12192000" cy="471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B4738-939D-43F5-A1FA-6001E9453476}"/>
              </a:ext>
            </a:extLst>
          </p:cNvPr>
          <p:cNvSpPr txBox="1"/>
          <p:nvPr/>
        </p:nvSpPr>
        <p:spPr>
          <a:xfrm>
            <a:off x="1144549" y="610816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INDEX</a:t>
            </a:r>
            <a:endParaRPr kumimoji="0" lang="ko-KR" altLang="en-US" sz="96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2374-8C24-4EC5-822D-4032FFAFB699}"/>
              </a:ext>
            </a:extLst>
          </p:cNvPr>
          <p:cNvSpPr txBox="1"/>
          <p:nvPr/>
        </p:nvSpPr>
        <p:spPr>
          <a:xfrm>
            <a:off x="1081049" y="313878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AC65-978C-43F0-A7FA-66E5C564B7D6}"/>
              </a:ext>
            </a:extLst>
          </p:cNvPr>
          <p:cNvSpPr txBox="1"/>
          <p:nvPr/>
        </p:nvSpPr>
        <p:spPr>
          <a:xfrm>
            <a:off x="1081049" y="3650339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4F1F1-7193-4350-9017-6465BE6966EC}"/>
              </a:ext>
            </a:extLst>
          </p:cNvPr>
          <p:cNvSpPr txBox="1"/>
          <p:nvPr/>
        </p:nvSpPr>
        <p:spPr>
          <a:xfrm>
            <a:off x="1081049" y="262544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77122-B16E-44AD-AD7D-24A21A88352A}"/>
              </a:ext>
            </a:extLst>
          </p:cNvPr>
          <p:cNvSpPr txBox="1"/>
          <p:nvPr/>
        </p:nvSpPr>
        <p:spPr>
          <a:xfrm>
            <a:off x="1399870" y="30906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페르소나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4A03-FDAE-4A43-AC02-9D739D54AA7E}"/>
              </a:ext>
            </a:extLst>
          </p:cNvPr>
          <p:cNvSpPr txBox="1"/>
          <p:nvPr/>
        </p:nvSpPr>
        <p:spPr>
          <a:xfrm>
            <a:off x="1399870" y="49454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보완점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BE7BE-6970-4350-B2A3-A71DCEC886C2}"/>
              </a:ext>
            </a:extLst>
          </p:cNvPr>
          <p:cNvSpPr txBox="1"/>
          <p:nvPr/>
        </p:nvSpPr>
        <p:spPr>
          <a:xfrm>
            <a:off x="1399870" y="2577313"/>
            <a:ext cx="276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선정 및 방향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 flipV="1">
            <a:off x="0" y="6686119"/>
            <a:ext cx="12192000" cy="171881"/>
          </a:xfrm>
          <a:prstGeom prst="rect">
            <a:avLst/>
          </a:prstGeom>
          <a:solidFill>
            <a:srgbClr val="1E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3FDA0F-7A5F-4E10-9DFB-6BCCF6625C2A}"/>
              </a:ext>
            </a:extLst>
          </p:cNvPr>
          <p:cNvSpPr txBox="1"/>
          <p:nvPr/>
        </p:nvSpPr>
        <p:spPr>
          <a:xfrm>
            <a:off x="1399870" y="4587186"/>
            <a:ext cx="109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JAVA Script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6423C3-5837-4870-A3D3-0ABAFC9A82D9}"/>
              </a:ext>
            </a:extLst>
          </p:cNvPr>
          <p:cNvSpPr txBox="1"/>
          <p:nvPr/>
        </p:nvSpPr>
        <p:spPr>
          <a:xfrm>
            <a:off x="1401312" y="4285188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5C0C0-D0D9-46CE-B0C0-5917B5B51F4E}"/>
              </a:ext>
            </a:extLst>
          </p:cNvPr>
          <p:cNvSpPr txBox="1"/>
          <p:nvPr/>
        </p:nvSpPr>
        <p:spPr>
          <a:xfrm>
            <a:off x="1399870" y="397163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5B22E-8FFC-434B-93A8-131E466917A7}"/>
              </a:ext>
            </a:extLst>
          </p:cNvPr>
          <p:cNvSpPr txBox="1"/>
          <p:nvPr/>
        </p:nvSpPr>
        <p:spPr>
          <a:xfrm>
            <a:off x="1081049" y="500902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767490-5986-40B9-BF4F-3C7A45FC7F4E}"/>
              </a:ext>
            </a:extLst>
          </p:cNvPr>
          <p:cNvSpPr txBox="1"/>
          <p:nvPr/>
        </p:nvSpPr>
        <p:spPr>
          <a:xfrm>
            <a:off x="1399870" y="356087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구현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435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D9975-9E4F-4AE5-8F41-CCE1E4400664}"/>
              </a:ext>
            </a:extLst>
          </p:cNvPr>
          <p:cNvSpPr txBox="1"/>
          <p:nvPr/>
        </p:nvSpPr>
        <p:spPr>
          <a:xfrm>
            <a:off x="2521946" y="2835931"/>
            <a:ext cx="7148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선정 및 방향</a:t>
            </a:r>
          </a:p>
        </p:txBody>
      </p:sp>
    </p:spTree>
    <p:extLst>
      <p:ext uri="{BB962C8B-B14F-4D97-AF65-F5344CB8AC3E}">
        <p14:creationId xmlns:p14="http://schemas.microsoft.com/office/powerpoint/2010/main" val="20621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289413" y="7688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59907"/>
            <a:ext cx="1251284" cy="532297"/>
            <a:chOff x="1" y="270377"/>
            <a:chExt cx="1251284" cy="439915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70377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37192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선정 및 방향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FC0E34-D728-4810-9E81-A4780644D6EE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46F7C5-7945-2CCF-7DED-B8F89B18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22" y="709453"/>
            <a:ext cx="5890776" cy="5572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3A42D3-A31B-F0B2-0E73-9F0D1C1C683D}"/>
              </a:ext>
            </a:extLst>
          </p:cNvPr>
          <p:cNvSpPr txBox="1"/>
          <p:nvPr/>
        </p:nvSpPr>
        <p:spPr>
          <a:xfrm>
            <a:off x="1477493" y="1672660"/>
            <a:ext cx="363116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디자인 구성이 깔끔하고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애니메이션 구현이 다양하게 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구성되어 있어 선택</a:t>
            </a:r>
          </a:p>
        </p:txBody>
      </p:sp>
    </p:spTree>
    <p:extLst>
      <p:ext uri="{BB962C8B-B14F-4D97-AF65-F5344CB8AC3E}">
        <p14:creationId xmlns:p14="http://schemas.microsoft.com/office/powerpoint/2010/main" val="98188163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D9975-9E4F-4AE5-8F41-CCE1E4400664}"/>
              </a:ext>
            </a:extLst>
          </p:cNvPr>
          <p:cNvSpPr txBox="1"/>
          <p:nvPr/>
        </p:nvSpPr>
        <p:spPr>
          <a:xfrm>
            <a:off x="4618672" y="2967335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페르소나</a:t>
            </a:r>
          </a:p>
        </p:txBody>
      </p:sp>
    </p:spTree>
    <p:extLst>
      <p:ext uri="{BB962C8B-B14F-4D97-AF65-F5344CB8AC3E}">
        <p14:creationId xmlns:p14="http://schemas.microsoft.com/office/powerpoint/2010/main" val="3258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74096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988C365-69A7-4D19-A476-D0646E99D3DF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14BAE8-B317-4CE7-9FD6-37AEDC3A3094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6D71B0-F541-4BAD-B719-EC9667EE1568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A93B7A-11EC-4B05-A750-72D4808D8F7E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26" name="Picture 2" descr="최준수씨 캐릭터 일러스트, 스마트폰을 든 도시 남성">
            <a:extLst>
              <a:ext uri="{FF2B5EF4-FFF2-40B4-BE49-F238E27FC236}">
                <a16:creationId xmlns:a16="http://schemas.microsoft.com/office/drawing/2014/main" id="{7DF440AA-1C96-A1A4-EB1A-B945AF58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791834"/>
            <a:ext cx="2692400" cy="2692400"/>
          </a:xfrm>
          <a:prstGeom prst="rect">
            <a:avLst/>
          </a:prstGeom>
          <a:noFill/>
          <a:ln>
            <a:solidFill>
              <a:srgbClr val="1E9E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27FC69-65B9-8A02-9F0D-CF5E26363CBE}"/>
              </a:ext>
            </a:extLst>
          </p:cNvPr>
          <p:cNvSpPr/>
          <p:nvPr/>
        </p:nvSpPr>
        <p:spPr>
          <a:xfrm>
            <a:off x="1915310" y="1346994"/>
            <a:ext cx="2709859" cy="375784"/>
          </a:xfrm>
          <a:prstGeom prst="rect">
            <a:avLst/>
          </a:prstGeom>
          <a:solidFill>
            <a:schemeClr val="bg1"/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최준수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15F354-4A47-A311-9E91-AF8835F580E3}"/>
              </a:ext>
            </a:extLst>
          </p:cNvPr>
          <p:cNvSpPr/>
          <p:nvPr/>
        </p:nvSpPr>
        <p:spPr>
          <a:xfrm>
            <a:off x="1924050" y="4553290"/>
            <a:ext cx="2701119" cy="1035050"/>
          </a:xfrm>
          <a:prstGeom prst="rect">
            <a:avLst/>
          </a:prstGeom>
          <a:solidFill>
            <a:schemeClr val="bg1"/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25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직업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대학생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지역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울산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여유있고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탐구적인 소비지향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96138-4083-AE80-9157-B623B8FE8C76}"/>
              </a:ext>
            </a:extLst>
          </p:cNvPr>
          <p:cNvSpPr/>
          <p:nvPr/>
        </p:nvSpPr>
        <p:spPr>
          <a:xfrm>
            <a:off x="5142230" y="1344226"/>
            <a:ext cx="6249667" cy="1035050"/>
          </a:xfrm>
          <a:prstGeom prst="rect">
            <a:avLst/>
          </a:prstGeom>
          <a:solidFill>
            <a:schemeClr val="bg1"/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최준수 씨는 현재 대학생이고 쉴 땐 집에서 많은 시간을 보내며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특별히 온라인 플랫폼 사용 경험이 풍부하다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번 빠지면 깊이 파고드는 성격이라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최근엔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홈페이지를 우연히 보고 그 세련된 인터페이스와 편리함에 흠뻑 매료됐다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평소 심플하고 고급스러운 디자인에 관심이 많고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취미로 웹사이트 리뷰와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UI/UX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디자인에 대한 자기만의 평론을 남기곤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BB1DDB-8885-7B02-7CD7-BC478D08B77D}"/>
              </a:ext>
            </a:extLst>
          </p:cNvPr>
          <p:cNvSpPr/>
          <p:nvPr/>
        </p:nvSpPr>
        <p:spPr>
          <a:xfrm>
            <a:off x="5142230" y="3013074"/>
            <a:ext cx="6249667" cy="1223510"/>
          </a:xfrm>
          <a:prstGeom prst="rect">
            <a:avLst/>
          </a:prstGeom>
          <a:solidFill>
            <a:schemeClr val="bg1"/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세련된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경험을 찾고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실제 일상에 잘 스며드는 플랫폼을 즐기고 싶다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집에서의 여가를 가장 중요하게 생각하며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등 다양한 온라인 콘텐츠를 탐색한다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새로운 서비스의 기능과 디자인을 적극적으로 경험하고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주변에 추천하며 의견을 나누고 싶다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삶에 “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편리함”과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“감각적인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변화”를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더하고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언제 어디서든 최고의 경험을 누리고자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0DB02-ACB0-A138-B1B1-ECC7F1139B53}"/>
              </a:ext>
            </a:extLst>
          </p:cNvPr>
          <p:cNvSpPr/>
          <p:nvPr/>
        </p:nvSpPr>
        <p:spPr>
          <a:xfrm>
            <a:off x="5142230" y="4867615"/>
            <a:ext cx="6249667" cy="1035050"/>
          </a:xfrm>
          <a:prstGeom prst="rect">
            <a:avLst/>
          </a:prstGeom>
          <a:solidFill>
            <a:schemeClr val="bg1"/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자극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새로운 것에 대한 탐구욕과 호기심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경제적 여유가 있어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가격보다는 ‘경험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가치’를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우선시함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세련된 취향과 남다른 경험을 쌓으며 자기 만족을 추구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성장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지적 호기심을 채우고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다양한 플랫폼과 기술을 배우고자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8BC7D-E17E-06F8-F074-4902C3B6A466}"/>
              </a:ext>
            </a:extLst>
          </p:cNvPr>
          <p:cNvSpPr txBox="1"/>
          <p:nvPr/>
        </p:nvSpPr>
        <p:spPr>
          <a:xfrm>
            <a:off x="1579092" y="2555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페르소나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BF637F-CF2F-0E4E-5033-78E0968281FA}"/>
              </a:ext>
            </a:extLst>
          </p:cNvPr>
          <p:cNvSpPr/>
          <p:nvPr/>
        </p:nvSpPr>
        <p:spPr>
          <a:xfrm>
            <a:off x="5213351" y="898888"/>
            <a:ext cx="1675122" cy="445338"/>
          </a:xfrm>
          <a:prstGeom prst="ellipse">
            <a:avLst/>
          </a:prstGeom>
          <a:solidFill>
            <a:srgbClr val="1E9EFF">
              <a:alpha val="21000"/>
            </a:srgbClr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라이프 스타일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95B16A0-2FDA-584F-B1CE-D7A247E199CB}"/>
              </a:ext>
            </a:extLst>
          </p:cNvPr>
          <p:cNvSpPr/>
          <p:nvPr/>
        </p:nvSpPr>
        <p:spPr>
          <a:xfrm>
            <a:off x="5123180" y="2564969"/>
            <a:ext cx="1765298" cy="445338"/>
          </a:xfrm>
          <a:prstGeom prst="ellipse">
            <a:avLst/>
          </a:prstGeom>
          <a:solidFill>
            <a:srgbClr val="1E9EFF">
              <a:alpha val="21000"/>
            </a:srgbClr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B2EEB9-6EB3-1D99-5E4A-7F713B744380}"/>
              </a:ext>
            </a:extLst>
          </p:cNvPr>
          <p:cNvSpPr/>
          <p:nvPr/>
        </p:nvSpPr>
        <p:spPr>
          <a:xfrm>
            <a:off x="5213351" y="4422277"/>
            <a:ext cx="1765298" cy="445338"/>
          </a:xfrm>
          <a:prstGeom prst="ellipse">
            <a:avLst/>
          </a:prstGeom>
          <a:solidFill>
            <a:srgbClr val="1E9EFF">
              <a:alpha val="21000"/>
            </a:srgbClr>
          </a:solidFill>
          <a:ln>
            <a:solidFill>
              <a:srgbClr val="1E9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동기부여</a:t>
            </a:r>
          </a:p>
        </p:txBody>
      </p:sp>
    </p:spTree>
    <p:extLst>
      <p:ext uri="{BB962C8B-B14F-4D97-AF65-F5344CB8AC3E}">
        <p14:creationId xmlns:p14="http://schemas.microsoft.com/office/powerpoint/2010/main" val="181046962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D9975-9E4F-4AE5-8F41-CCE1E4400664}"/>
              </a:ext>
            </a:extLst>
          </p:cNvPr>
          <p:cNvSpPr txBox="1"/>
          <p:nvPr/>
        </p:nvSpPr>
        <p:spPr>
          <a:xfrm>
            <a:off x="3804347" y="2967335"/>
            <a:ext cx="4583306" cy="923330"/>
          </a:xfrm>
          <a:prstGeom prst="rect">
            <a:avLst/>
          </a:prstGeom>
          <a:solidFill>
            <a:srgbClr val="1E9E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홈페이지 구현</a:t>
            </a:r>
          </a:p>
        </p:txBody>
      </p:sp>
    </p:spTree>
    <p:extLst>
      <p:ext uri="{BB962C8B-B14F-4D97-AF65-F5344CB8AC3E}">
        <p14:creationId xmlns:p14="http://schemas.microsoft.com/office/powerpoint/2010/main" val="24660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2553-D36B-6A18-38E2-20E6E364E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1DDC3F-B307-A62A-7A6E-3E328BCE2E3A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ED6686-1F58-4E4C-D13A-7AF4AAAC4ED7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4BC764-F17F-9CE1-01CB-C82F8AD70F4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14926995-5E75-D270-1F68-9073D9BD3766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6C9AEC0-F3BF-7305-2D03-050CDA71F0A0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B9516-54EC-D6CB-BA6C-D755CF85EFF1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73A74F-B08E-45AB-CEEA-C392F030FC9B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634CD-8713-81FA-DB4C-70C095F2F44D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5509C-DE98-75D7-F67A-4293C6D6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25"/>
          <a:stretch>
            <a:fillRect/>
          </a:stretch>
        </p:blipFill>
        <p:spPr>
          <a:xfrm>
            <a:off x="1784113" y="1111835"/>
            <a:ext cx="3861792" cy="3705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01CD3A-BCAA-7DCC-0D99-2397591D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93" y="1110628"/>
            <a:ext cx="3861792" cy="3706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D2BA9-C45F-720A-7924-5A2F6BDE4D13}"/>
              </a:ext>
            </a:extLst>
          </p:cNvPr>
          <p:cNvSpPr txBox="1"/>
          <p:nvPr/>
        </p:nvSpPr>
        <p:spPr>
          <a:xfrm>
            <a:off x="1579092" y="25553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8258E-1319-AD30-CE07-6FE257E79671}"/>
              </a:ext>
            </a:extLst>
          </p:cNvPr>
          <p:cNvSpPr txBox="1"/>
          <p:nvPr/>
        </p:nvSpPr>
        <p:spPr>
          <a:xfrm>
            <a:off x="1784111" y="5132140"/>
            <a:ext cx="38617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각각의 구성들을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섹션으로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묶어서 가독성을 높임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594B-0CB7-F341-FCEB-F3A3731060EA}"/>
              </a:ext>
            </a:extLst>
          </p:cNvPr>
          <p:cNvSpPr txBox="1"/>
          <p:nvPr/>
        </p:nvSpPr>
        <p:spPr>
          <a:xfrm>
            <a:off x="6782831" y="5132140"/>
            <a:ext cx="38617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섹션안엔 리스트만 작성하여 애니메이션 구현에 도움되기 작성</a:t>
            </a:r>
          </a:p>
        </p:txBody>
      </p:sp>
    </p:spTree>
    <p:extLst>
      <p:ext uri="{BB962C8B-B14F-4D97-AF65-F5344CB8AC3E}">
        <p14:creationId xmlns:p14="http://schemas.microsoft.com/office/powerpoint/2010/main" val="152038634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B898-1785-1765-4A6E-9061169E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AF2A4B9-0FC0-3F06-BC86-CCC50C31F4C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FFDFE9-26A2-1E54-9AC9-A30238401631}"/>
              </a:ext>
            </a:extLst>
          </p:cNvPr>
          <p:cNvGrpSpPr/>
          <p:nvPr/>
        </p:nvGrpSpPr>
        <p:grpSpPr>
          <a:xfrm>
            <a:off x="0" y="1289654"/>
            <a:ext cx="1251284" cy="532299"/>
            <a:chOff x="1" y="243503"/>
            <a:chExt cx="1251284" cy="439916"/>
          </a:xfrm>
          <a:solidFill>
            <a:srgbClr val="1E9EFF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983CF49-6615-0A53-90E7-B779C3A149C3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A839A50-BB16-94A5-C9E0-CFAE8A3616B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62E9F71-A6BE-2F6F-748A-9206B5F3C70F}"/>
              </a:ext>
            </a:extLst>
          </p:cNvPr>
          <p:cNvSpPr txBox="1"/>
          <p:nvPr/>
        </p:nvSpPr>
        <p:spPr>
          <a:xfrm>
            <a:off x="289413" y="7425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B10231-FB1E-6634-B3D5-3098501E6C02}"/>
              </a:ext>
            </a:extLst>
          </p:cNvPr>
          <p:cNvSpPr txBox="1"/>
          <p:nvPr/>
        </p:nvSpPr>
        <p:spPr>
          <a:xfrm>
            <a:off x="289413" y="12822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35828-F8D2-B2D2-E79D-0DF9FB8C84CD}"/>
              </a:ext>
            </a:extLst>
          </p:cNvPr>
          <p:cNvSpPr txBox="1"/>
          <p:nvPr/>
        </p:nvSpPr>
        <p:spPr>
          <a:xfrm>
            <a:off x="274986" y="25553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94C897-FD7A-8D26-1792-01AB059E3713}"/>
              </a:ext>
            </a:extLst>
          </p:cNvPr>
          <p:cNvSpPr txBox="1"/>
          <p:nvPr/>
        </p:nvSpPr>
        <p:spPr>
          <a:xfrm>
            <a:off x="289413" y="1791834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4D05A-AAD7-B412-3110-5D083AED6C56}"/>
              </a:ext>
            </a:extLst>
          </p:cNvPr>
          <p:cNvSpPr txBox="1"/>
          <p:nvPr/>
        </p:nvSpPr>
        <p:spPr>
          <a:xfrm>
            <a:off x="1579092" y="25553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D9C5C-94D0-7AFC-E75F-C5E5D9E21DD9}"/>
              </a:ext>
            </a:extLst>
          </p:cNvPr>
          <p:cNvSpPr txBox="1"/>
          <p:nvPr/>
        </p:nvSpPr>
        <p:spPr>
          <a:xfrm>
            <a:off x="1784111" y="5132140"/>
            <a:ext cx="38617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초기 세팅 설정해주고 각 섹션마다 별개로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작동해야하는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묶어서 정리해주기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D7E58-FD28-6556-2B0E-754977B2AE99}"/>
              </a:ext>
            </a:extLst>
          </p:cNvPr>
          <p:cNvSpPr txBox="1"/>
          <p:nvPr/>
        </p:nvSpPr>
        <p:spPr>
          <a:xfrm>
            <a:off x="6782831" y="5132140"/>
            <a:ext cx="38617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특정 기능에서 보여지는 부분이 적절하게 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나타날수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있도록 별개로 묶어서 정리해주기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30A6B-F083-9F25-C8CB-36475A88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12" y="1111834"/>
            <a:ext cx="3861792" cy="369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2A839-55DD-CF64-1C6C-AFE3376F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831" y="1111834"/>
            <a:ext cx="386179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811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428</Words>
  <Application>Microsoft Office PowerPoint</Application>
  <PresentationFormat>와이드스크린</PresentationFormat>
  <Paragraphs>111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-apple-system</vt:lpstr>
      <vt:lpstr>나눔고딕 ExtraBold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기린</dc:creator>
  <cp:lastModifiedBy>기린</cp:lastModifiedBy>
  <cp:revision>1</cp:revision>
  <dcterms:created xsi:type="dcterms:W3CDTF">2025-09-28T07:15:58Z</dcterms:created>
  <dcterms:modified xsi:type="dcterms:W3CDTF">2025-09-28T07:20:46Z</dcterms:modified>
</cp:coreProperties>
</file>